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3"/>
    <p:sldId id="258" r:id="rId4"/>
    <p:sldId id="259" r:id="rId5"/>
    <p:sldId id="260" r:id="rId6"/>
    <p:sldId id="261" r:id="rId7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FC38A87-77AC-48C7-9F0B-A360E0E07000}" type="slidenum">
              <a:rPr lang="zh-CN" altLang="en-US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70573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05728" y="1600200"/>
            <a:ext cx="5376672" cy="4525963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5" y="1778438"/>
            <a:ext cx="4873575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5" y="2665379"/>
            <a:ext cx="4873575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9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100"/>
            </a:lvl1pPr>
            <a:lvl2pPr marL="342900" indent="0">
              <a:buNone/>
              <a:defRPr sz="1800"/>
            </a:lvl2pPr>
            <a:lvl3pPr marL="685800" indent="0">
              <a:buNone/>
              <a:defRPr sz="1500"/>
            </a:lvl3pPr>
            <a:lvl4pPr marL="1028700" indent="0">
              <a:buNone/>
              <a:defRPr sz="1350"/>
            </a:lvl4pPr>
            <a:lvl5pPr marL="1371600" indent="0">
              <a:buNone/>
              <a:defRPr sz="1350"/>
            </a:lvl5pPr>
            <a:lvl6pPr marL="1714500" indent="0">
              <a:buNone/>
              <a:defRPr sz="1350"/>
            </a:lvl6pPr>
            <a:lvl7pPr marL="2057400" indent="0">
              <a:buNone/>
              <a:defRPr sz="1350"/>
            </a:lvl7pPr>
            <a:lvl8pPr marL="2400300" indent="0">
              <a:buNone/>
              <a:defRPr sz="1350"/>
            </a:lvl8pPr>
            <a:lvl9pPr marL="2743200" indent="0">
              <a:buNone/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9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 eaLnBrk="1" hangingPunct="1"/>
            <a:endParaRPr lang="zh-CN" altLang="en-US" dirty="0">
              <a:latin typeface="DejaVu Sans" charset="2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 eaLnBrk="1" hangingPunct="1"/>
            <a:fld id="{9A0DB2DC-4C9A-4742-B13C-FB6460FD3503}" type="slidenum">
              <a:rPr lang="zh-CN" altLang="en-US" dirty="0">
                <a:latin typeface="DejaVu Sans" charset="2"/>
              </a:rPr>
            </a:fld>
            <a:endParaRPr lang="zh-CN" altLang="en-US" dirty="0">
              <a:latin typeface="DejaVu Sans" charset="2"/>
            </a:endParaRPr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1500"/>
            </a:lvl1pPr>
            <a:lvl2pPr marL="342900" indent="0">
              <a:buNone/>
              <a:defRPr sz="1350"/>
            </a:lvl2pPr>
            <a:lvl3pPr marL="685800" indent="0">
              <a:buNone/>
              <a:defRPr sz="1200"/>
            </a:lvl3pPr>
            <a:lvl4pPr marL="1028700" indent="0">
              <a:buNone/>
              <a:defRPr sz="1050"/>
            </a:lvl4pPr>
            <a:lvl5pPr marL="1371600" indent="0">
              <a:buNone/>
              <a:defRPr sz="1050"/>
            </a:lvl5pPr>
            <a:lvl6pPr marL="1714500" indent="0">
              <a:buNone/>
              <a:defRPr sz="1050"/>
            </a:lvl6pPr>
            <a:lvl7pPr marL="2057400" indent="0">
              <a:buNone/>
              <a:defRPr sz="1050"/>
            </a:lvl7pPr>
            <a:lvl8pPr marL="2400300" indent="0">
              <a:buNone/>
              <a:defRPr sz="1050"/>
            </a:lvl8pPr>
            <a:lvl9pPr marL="2743200" indent="0">
              <a:buNone/>
              <a:defRPr sz="105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00000"/>
          </a:schemeClr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1026" name="Rectangle 2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Rectangle 3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1028" name="Rectangle 4"/>
          <p:cNvSpPr>
            <a:spLocks noGrp="1"/>
          </p:cNvSpPr>
          <p:nvPr>
            <p:ph type="dt" sz="half" idx="2"/>
          </p:nvPr>
        </p:nvSpPr>
        <p:spPr>
          <a:xfrm>
            <a:off x="609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>
              <a:defRPr sz="1400"/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29" name="Rectangle 5"/>
          <p:cNvSpPr>
            <a:spLocks noGrp="1"/>
          </p:cNvSpPr>
          <p:nvPr>
            <p:ph type="ftr" sz="quarter" idx="3"/>
          </p:nvPr>
        </p:nvSpPr>
        <p:spPr>
          <a:xfrm>
            <a:off x="4165600" y="6245225"/>
            <a:ext cx="3860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ctr">
              <a:defRPr sz="1400"/>
            </a:lvl1pPr>
          </a:lstStyle>
          <a:p>
            <a:endParaRPr lang="zh-CN" altLang="en-US"/>
          </a:p>
        </p:txBody>
      </p:sp>
      <p:sp>
        <p:nvSpPr>
          <p:cNvPr id="1030" name="Rectangle 6"/>
          <p:cNvSpPr>
            <a:spLocks noGrp="1"/>
          </p:cNvSpPr>
          <p:nvPr>
            <p:ph type="sldNum" sz="quarter" idx="4"/>
          </p:nvPr>
        </p:nvSpPr>
        <p:spPr>
          <a:xfrm>
            <a:off x="8737600" y="6245225"/>
            <a:ext cx="2844800" cy="476250"/>
          </a:xfrm>
          <a:prstGeom prst="rect">
            <a:avLst/>
          </a:prstGeom>
          <a:noFill/>
          <a:ln w="9525">
            <a:noFill/>
          </a:ln>
        </p:spPr>
        <p:txBody>
          <a:bodyPr/>
          <a:lstStyle>
            <a:lvl1pPr algn="r">
              <a:defRPr sz="1400"/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marL="0" lvl="0" indent="0" algn="ctr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None/>
        <a:defRPr sz="4400" b="0" i="0" u="none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lvl="0" indent="-342900" algn="l" defTabSz="91440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har char="•"/>
        <a:defRPr sz="32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lvl="1" indent="-28575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lvl="2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•"/>
        <a:defRPr sz="24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lvl="3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–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lvl="4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lvl="5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971800" lvl="6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3429000" lvl="7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lvl="8" indent="-228600" algn="l" defTabSz="914400" eaLnBrk="0" fontAlgn="base" latinLnBrk="0" hangingPunct="0">
        <a:lnSpc>
          <a:spcPct val="100000"/>
        </a:lnSpc>
        <a:spcBef>
          <a:spcPct val="20000"/>
        </a:spcBef>
        <a:spcAft>
          <a:spcPct val="0"/>
        </a:spcAft>
        <a:buChar char="»"/>
        <a:defRPr sz="20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lvl="0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sz="1800" b="0" i="0" u="none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lvl="1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2pPr>
      <a:lvl3pPr marL="914400" lvl="2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3pPr>
      <a:lvl4pPr marL="1371600" lvl="3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4pPr>
      <a:lvl5pPr marL="1828800" lvl="4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5pPr>
      <a:lvl6pPr marL="2286000" lvl="5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6pPr>
      <a:lvl7pPr marL="2743200" lvl="6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7pPr>
      <a:lvl8pPr marL="3200400" lvl="7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8pPr>
      <a:lvl9pPr marL="3657600" lvl="8" indent="0" algn="l" defTabSz="914400" eaLnBrk="1" fontAlgn="base" latinLnBrk="0" hangingPunct="1">
        <a:lnSpc>
          <a:spcPct val="100000"/>
        </a:lnSpc>
        <a:spcBef>
          <a:spcPct val="0"/>
        </a:spcBef>
        <a:spcAft>
          <a:spcPct val="0"/>
        </a:spcAft>
        <a:buFont typeface="DejaVu Sans" charset="2"/>
        <a:buNone/>
        <a:defRPr b="0" i="0" u="none" kern="1200" baseline="0">
          <a:solidFill>
            <a:schemeClr val="tx1"/>
          </a:solidFill>
          <a:latin typeface="DejaVu Sans" charset="2"/>
          <a:ea typeface="方正书宋_GBK" pitchFamily="2" charset="-122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285750"/>
            <a:ext cx="10058400" cy="6286500"/>
          </a:xfrm>
          <a:prstGeom prst="rect">
            <a:avLst/>
          </a:prstGeom>
        </p:spPr>
      </p:pic>
    </p:spTree>
  </p:cSld>
  <p:clrMapOvr>
    <a:masterClrMapping/>
  </p:clrMapOvr>
  <p:transition>
    <p:blinds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4205" y="407035"/>
            <a:ext cx="10944225" cy="5382260"/>
          </a:xfrm>
        </p:spPr>
        <p:txBody>
          <a:bodyPr/>
          <a:p>
            <a:pPr algn="ctr">
              <a:lnSpc>
                <a:spcPct val="260000"/>
              </a:lnSpc>
            </a:pPr>
            <a:r>
              <a:rPr lang="en-US" altLang="zh-CN"/>
              <a:t>hello.world!</a:t>
            </a:r>
            <a:endParaRPr lang="en-US" altLang="zh-C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测试</a:t>
            </a:r>
            <a:endParaRPr lang="zh-CN" altLang="en-US"/>
          </a:p>
        </p:txBody>
      </p:sp>
      <p:pic>
        <p:nvPicPr>
          <p:cNvPr id="6" name="内容占位符 5" descr="downImg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709035" y="1581785"/>
            <a:ext cx="4326255" cy="43262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90510_09384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87800" y="-88900"/>
            <a:ext cx="5276215" cy="7035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6265" y="838835"/>
            <a:ext cx="10986135" cy="5528310"/>
          </a:xfrm>
        </p:spPr>
        <p:txBody>
          <a:bodyPr/>
          <a:p>
            <a:r>
              <a:rPr lang="en-US" altLang="zh-CN" sz="2400"/>
              <a:t>史蒂夫·乔布斯 [1]  （Steve Jobs，1955年2月24日—2011年10月5日 [2]  ），出生于美国加利福尼亚州旧金山，美国发明家、企业家、美国苹果公司联合创办人。 </a:t>
            </a:r>
            <a:br>
              <a:rPr lang="en-US" altLang="zh-CN" sz="2400"/>
            </a:br>
            <a:r>
              <a:rPr lang="en-US" altLang="zh-CN" sz="2400"/>
              <a:t>1976年4月1日，乔布斯签署了一份合同，决定成立一家电脑公司。 [1]  1977年4月，乔布斯在美国第一次计算机展览会展示了苹果Ⅱ号样机。1997年苹果推出iMac，创新的外壳颜色透明设计使得产品大卖，并让苹果度过财政危机。 [4]  2011年8月24日，史蒂夫·乔布斯向苹果董事会提交辞职申请。 [5]</a:t>
            </a:r>
            <a:endParaRPr lang="en-US" altLang="zh-CN"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EF"/>
      </a:accent5>
      <a:accent6>
        <a:srgbClr val="2D2D89"/>
      </a:accent6>
      <a:hlink>
        <a:srgbClr val="009999"/>
      </a:hlink>
      <a:folHlink>
        <a:srgbClr val="99CC00"/>
      </a:folHlink>
    </a:clrScheme>
    <a:fontScheme name="">
      <a:majorFont>
        <a:latin typeface="DejaVu Sans"/>
        <a:ea typeface="方正书宋_GBK"/>
        <a:cs typeface=""/>
      </a:majorFont>
      <a:minorFont>
        <a:latin typeface="DejaVu Sans"/>
        <a:ea typeface="方正书宋_GBK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raClrSchemeLst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EF"/>
        </a:accent5>
        <a:accent6>
          <a:srgbClr val="2D2D89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4"/>
        </a:accent5>
        <a:accent6>
          <a:srgbClr val="E5895B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7B7E5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BFAF7"/>
        </a:accent3>
        <a:accent4>
          <a:srgbClr val="000000"/>
        </a:accent4>
        <a:accent5>
          <a:srgbClr val="FFFFFF"/>
        </a:accent5>
        <a:accent6>
          <a:srgbClr val="7EB1E5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7B7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8080"/>
        </a:lt1>
        <a:dk2>
          <a:srgbClr val="FFFF99"/>
        </a:dk2>
        <a:lt2>
          <a:srgbClr val="005A58"/>
        </a:lt2>
        <a:accent1>
          <a:srgbClr val="006462"/>
        </a:accent1>
        <a:accent2>
          <a:srgbClr val="6D6FC7"/>
        </a:accent2>
        <a:accent3>
          <a:srgbClr val="AAC1C1"/>
        </a:accent3>
        <a:accent4>
          <a:srgbClr val="DCDCDC"/>
        </a:accent4>
        <a:accent5>
          <a:srgbClr val="AAB8B8"/>
        </a:accent5>
        <a:accent6>
          <a:srgbClr val="6163B2"/>
        </a:accent6>
        <a:hlink>
          <a:srgbClr val="00FFFF"/>
        </a:hlink>
        <a:folHlink>
          <a:srgbClr val="00FF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800000"/>
        </a:lt1>
        <a:dk2>
          <a:srgbClr val="DFD293"/>
        </a:dk2>
        <a:lt2>
          <a:srgbClr val="5C1F00"/>
        </a:lt2>
        <a:accent1>
          <a:srgbClr val="CC3300"/>
        </a:accent1>
        <a:accent2>
          <a:srgbClr val="BE7960"/>
        </a:accent2>
        <a:accent3>
          <a:srgbClr val="C1AAAA"/>
        </a:accent3>
        <a:accent4>
          <a:srgbClr val="DCDCDC"/>
        </a:accent4>
        <a:accent5>
          <a:srgbClr val="E2ADAA"/>
        </a:accent5>
        <a:accent6>
          <a:srgbClr val="AA6C55"/>
        </a:accent6>
        <a:hlink>
          <a:srgbClr val="FFFF99"/>
        </a:hlink>
        <a:folHlink>
          <a:srgbClr val="D3A21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99"/>
        </a:lt1>
        <a:dk2>
          <a:srgbClr val="CCFFFF"/>
        </a:dk2>
        <a:lt2>
          <a:srgbClr val="003366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CDCDC"/>
        </a:accent4>
        <a:accent5>
          <a:srgbClr val="ADB9E2"/>
        </a:accent5>
        <a:accent6>
          <a:srgbClr val="009D00"/>
        </a:accent6>
        <a:hlink>
          <a:srgbClr val="66CCFF"/>
        </a:hlink>
        <a:folHlink>
          <a:srgbClr val="FFE701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000000"/>
        </a:lt1>
        <a:dk2>
          <a:srgbClr val="E3EBF1"/>
        </a:dk2>
        <a:lt2>
          <a:srgbClr val="336699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CDCDC"/>
        </a:accent4>
        <a:accent5>
          <a:srgbClr val="AAADCA"/>
        </a:accent5>
        <a:accent6>
          <a:srgbClr val="3E7B43"/>
        </a:accent6>
        <a:hlink>
          <a:srgbClr val="66CCFF"/>
        </a:hlink>
        <a:folHlink>
          <a:srgbClr val="F0E5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86B5D"/>
        </a:lt1>
        <a:dk2>
          <a:srgbClr val="D1D1CB"/>
        </a:dk2>
        <a:lt2>
          <a:srgbClr val="777777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CDCDC"/>
        </a:accent4>
        <a:accent5>
          <a:srgbClr val="C7C7C1"/>
        </a:accent5>
        <a:accent6>
          <a:srgbClr val="728D96"/>
        </a:accent6>
        <a:hlink>
          <a:srgbClr val="FFCC66"/>
        </a:hlink>
        <a:folHlink>
          <a:srgbClr val="E9DCB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666699"/>
        </a:lt1>
        <a:dk2>
          <a:srgbClr val="FFFFFF"/>
        </a:dk2>
        <a:lt2>
          <a:srgbClr val="3E3E5C"/>
        </a:lt2>
        <a:accent1>
          <a:srgbClr val="60597B"/>
        </a:accent1>
        <a:accent2>
          <a:srgbClr val="6666FF"/>
        </a:accent2>
        <a:accent3>
          <a:srgbClr val="B9B9CA"/>
        </a:accent3>
        <a:accent4>
          <a:srgbClr val="DCDCDC"/>
        </a:accent4>
        <a:accent5>
          <a:srgbClr val="B7B5BF"/>
        </a:accent5>
        <a:accent6>
          <a:srgbClr val="5B5BE5"/>
        </a:accent6>
        <a:hlink>
          <a:srgbClr val="99CCFF"/>
        </a:hlink>
        <a:folHlink>
          <a:srgbClr val="FFFF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">
        <a:dk1>
          <a:srgbClr val="FFFFFF"/>
        </a:dk1>
        <a:lt1>
          <a:srgbClr val="523E26"/>
        </a:lt1>
        <a:dk2>
          <a:srgbClr val="DFC08D"/>
        </a:dk2>
        <a:lt2>
          <a:srgbClr val="2D2015"/>
        </a:lt2>
        <a:accent1>
          <a:srgbClr val="8C7B70"/>
        </a:accent1>
        <a:accent2>
          <a:srgbClr val="8F5F2F"/>
        </a:accent2>
        <a:accent3>
          <a:srgbClr val="B3AFAB"/>
        </a:accent3>
        <a:accent4>
          <a:srgbClr val="DCDCDC"/>
        </a:accent4>
        <a:accent5>
          <a:srgbClr val="C5BFBC"/>
        </a:accent5>
        <a:accent6>
          <a:srgbClr val="805529"/>
        </a:accent6>
        <a:hlink>
          <a:srgbClr val="CCB400"/>
        </a:hlink>
        <a:folHlink>
          <a:srgbClr val="8C9EA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262</Words>
  <Application>WPS 演示</Application>
  <PresentationFormat>宽屏</PresentationFormat>
  <Paragraphs>6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20" baseType="lpstr">
      <vt:lpstr>Arial</vt:lpstr>
      <vt:lpstr>方正书宋_GBK</vt:lpstr>
      <vt:lpstr>Wingdings</vt:lpstr>
      <vt:lpstr>DejaVu Sans</vt:lpstr>
      <vt:lpstr>微软雅黑</vt:lpstr>
      <vt:lpstr>汉仪旗黑KW</vt:lpstr>
      <vt:lpstr>宋体</vt:lpstr>
      <vt:lpstr>Arial Unicode MS</vt:lpstr>
      <vt:lpstr>汉仪书宋二KW</vt:lpstr>
      <vt:lpstr>Thonburi</vt:lpstr>
      <vt:lpstr>Calibri</vt:lpstr>
      <vt:lpstr>Helvetica Neue</vt:lpstr>
      <vt:lpstr>DejaVu Sans</vt:lpstr>
      <vt:lpstr>苹方-简</vt:lpstr>
      <vt:lpstr>默认设计模板</vt:lpstr>
      <vt:lpstr>PowerPoint 演示文稿</vt:lpstr>
      <vt:lpstr>hello.world!</vt:lpstr>
      <vt:lpstr>测试</vt:lpstr>
      <vt:lpstr>PowerPoint 演示文稿</vt:lpstr>
      <vt:lpstr>fsdajflakdsjdflaskjfkl;asjfklasjfkl;ajslf;kjasdl;fjas;fjas;fkjasklfjsaklfjaskl;fjakl;sfjakls;fjal;kfjak;lsjfkal;sjfklsjf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liuchuan</dc:creator>
  <cp:lastModifiedBy>liuchuan</cp:lastModifiedBy>
  <cp:revision>7</cp:revision>
  <dcterms:created xsi:type="dcterms:W3CDTF">2019-07-18T08:17:51Z</dcterms:created>
  <dcterms:modified xsi:type="dcterms:W3CDTF">2019-07-18T08:17:51Z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2052-1.1.0.1454</vt:lpwstr>
  </property>
</Properties>
</file>

<file path=docProps/thumbnail.jpeg>
</file>